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presProps" Target="presProps.xml"/>
  <Relationship Id="rId13" Type="http://schemas.openxmlformats.org/officeDocument/2006/relationships/viewProps" Target="viewProps.xml"/>
  <Relationship Id="rId14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ackground-hq1.jpg"/>
  <Relationship Id="rId3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" name="Tout-Québec 2016" descr="Tout-Québec 20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8274292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822-12.png"/>
  <Relationship Id="rId3" Type="http://schemas.openxmlformats.org/officeDocument/2006/relationships/image" Target="../media/l682-13.png"/>
  <Relationship Id="rId4" Type="http://schemas.openxmlformats.org/officeDocument/2006/relationships/image" Target="../media/l715-14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670-1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785-16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733-17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438150"/>
          <a:ext cx="9505950" cy="1638300"/>
          <a:chOff x="361950" y="438150"/>
          <a:chExt cx="9505950" cy="1638300"/>
        </a:xfrm>
      </p:grpSpPr>
      <p:sp>
        <p:nvSpPr>
          <p:cNvPr id="1" name=""/>
          <p:cNvSpPr txBox="1"/>
          <p:nvPr/>
        </p:nvSpPr>
        <p:spPr>
          <a:xfrm>
            <a:off x="361950" y="43815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  <a:r>
              <a:rPr lang="en-US" b="1" sz="24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Femelle 5 ans]]></a:t>
            </a:r>
          </a:p>
        </p:txBody>
      </p:sp>
      <p:sp>
        <p:nvSpPr>
          <p:cNvPr id="2" name=""/>
          <p:cNvSpPr txBox="1"/>
          <p:nvPr/>
        </p:nvSpPr>
        <p:spPr>
          <a:xfrm>
            <a:off x="361950" y="9525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  <a:r>
              <a:rPr lang="en-US" b="1" sz="28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Nominations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438150"/>
          <a:ext cx="9505950" cy="5410200"/>
          <a:chOff x="361950" y="438150"/>
          <a:chExt cx="9505950" cy="5410200"/>
        </a:xfrm>
      </p:grpSpPr>
      <p:sp>
        <p:nvSpPr>
          <p:cNvPr id="1" name=""/>
          <p:cNvSpPr txBox="1"/>
          <p:nvPr/>
        </p:nvSpPr>
        <p:spPr>
          <a:xfrm>
            <a:off x="361950" y="43815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  <a:r>
              <a:rPr lang="en-US" b="1" sz="24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Femelle 5 ans]]></a:t>
            </a:r>
          </a:p>
        </p:txBody>
      </p:sp>
      <p:sp>
        <p:nvSpPr>
          <p:cNvPr id="2" name=""/>
          <p:cNvSpPr txBox="1"/>
          <p:nvPr/>
        </p:nvSpPr>
        <p:spPr>
          <a:xfrm>
            <a:off x="361950" y="9525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  <a:r>
              <a:rPr lang="en-US" b="1" sz="28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Nominations]]></a:t>
            </a:r>
          </a:p>
        </p:txBody>
      </p:sp>
      <p:pic>
        <p:nvPicPr>
          <p:cNvPr id="3" name="8221" descr="82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600325"/>
            <a:ext cx="2924175" cy="18288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553646" y="2586038"/>
            <a:ext cx="2546615" cy="1852613"/>
          </a:xfrm>
          <a:prstGeom prst="rect"/>
          <a:ln w="5715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5" name=""/>
          <p:cNvSpPr txBox="1"/>
          <p:nvPr/>
        </p:nvSpPr>
        <p:spPr>
          <a:xfrm>
            <a:off x="361950" y="4457700"/>
            <a:ext cx="2924175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2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Milibro Roy Roselay]]></a:t>
            </a:r>
          </a:p>
        </p:txBody>
      </p:sp>
      <p:sp>
        <p:nvSpPr>
          <p:cNvPr id="6" name=""/>
          <p:cNvSpPr txBox="1"/>
          <p:nvPr/>
        </p:nvSpPr>
        <p:spPr>
          <a:xfrm>
            <a:off x="361950" y="4724400"/>
            <a:ext cx="2924175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1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Ferme du Biron inc., Ferme Milibro inc. et Maxime Montplaisir]]></a:t>
            </a:r>
          </a:p>
        </p:txBody>
      </p:sp>
      <p:pic>
        <p:nvPicPr>
          <p:cNvPr id="7" name="6821" descr="68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600325"/>
            <a:ext cx="2924175" cy="1828800"/>
          </a:xfrm>
          <a:prstGeom prst="rect">
            <a:avLst/>
          </a:prstGeom>
        </p:spPr>
      </p:pic>
      <p:sp>
        <p:nvSpPr>
          <p:cNvPr id="8" name=""/>
          <p:cNvSpPr txBox="1"/>
          <p:nvPr/>
        </p:nvSpPr>
        <p:spPr>
          <a:xfrm>
            <a:off x="3392096" y="2586038"/>
            <a:ext cx="2546615" cy="1852613"/>
          </a:xfrm>
          <a:prstGeom prst="rect"/>
          <a:ln w="5715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9" name=""/>
          <p:cNvSpPr txBox="1"/>
          <p:nvPr/>
        </p:nvSpPr>
        <p:spPr>
          <a:xfrm>
            <a:off x="3200400" y="4457700"/>
            <a:ext cx="2924175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2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Bergeroy Seaver Carter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3200400" y="4724400"/>
            <a:ext cx="2924175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1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Bergeroy Holstein inc.]]></a:t>
            </a:r>
          </a:p>
        </p:txBody>
      </p:sp>
      <p:pic>
        <p:nvPicPr>
          <p:cNvPr id="11" name="7151" descr="71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325" y="2600325"/>
            <a:ext cx="2924175" cy="1828800"/>
          </a:xfrm>
          <a:prstGeom prst="rect">
            <a:avLst/>
          </a:prstGeom>
        </p:spPr>
      </p:pic>
      <p:sp>
        <p:nvSpPr>
          <p:cNvPr id="12" name=""/>
          <p:cNvSpPr txBox="1"/>
          <p:nvPr/>
        </p:nvSpPr>
        <p:spPr>
          <a:xfrm>
            <a:off x="6221021" y="2586038"/>
            <a:ext cx="2546615" cy="1852613"/>
          </a:xfrm>
          <a:prstGeom prst="rect"/>
          <a:ln w="5715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13" name=""/>
          <p:cNvSpPr txBox="1"/>
          <p:nvPr/>
        </p:nvSpPr>
        <p:spPr>
          <a:xfrm>
            <a:off x="6029325" y="4457700"/>
            <a:ext cx="2924175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2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Winterbay Fever Legacy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6029325" y="4724400"/>
            <a:ext cx="2924175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1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Ferme Blondin]]></a:t>
            </a:r>
          </a:p>
        </p:txBody>
      </p:sp>
    </p:spTree>
  </p:cSld>
  <p:clrMapOvr>
    <a:masterClrMapping/>
  </p:clrMapOvr>
  <p:transition spd="slow" advClick="1">
    <p:split dir="in"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438150"/>
          <a:ext cx="9505950" cy="1638300"/>
          <a:chOff x="361950" y="438150"/>
          <a:chExt cx="9505950" cy="1638300"/>
        </a:xfrm>
      </p:grpSpPr>
      <p:sp>
        <p:nvSpPr>
          <p:cNvPr id="1" name=""/>
          <p:cNvSpPr txBox="1"/>
          <p:nvPr/>
        </p:nvSpPr>
        <p:spPr>
          <a:xfrm>
            <a:off x="361950" y="43815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  <a:r>
              <a:rPr lang="en-US" b="1" sz="24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Femelle 5 ans]]></a:t>
            </a:r>
          </a:p>
        </p:txBody>
      </p:sp>
      <p:sp>
        <p:nvSpPr>
          <p:cNvPr id="2" name=""/>
          <p:cNvSpPr txBox="1"/>
          <p:nvPr/>
        </p:nvSpPr>
        <p:spPr>
          <a:xfrm>
            <a:off x="361950" y="9525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  <a:r>
              <a:rPr lang="en-US" b="1" sz="28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Mention Honorable Tout-Québec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38150"/>
          <a:ext cx="9505950" cy="6562725"/>
          <a:chOff x="0" y="438150"/>
          <a:chExt cx="9505950" cy="6562725"/>
        </a:xfrm>
      </p:grpSpPr>
      <p:sp>
        <p:nvSpPr>
          <p:cNvPr id="1" name=""/>
          <p:cNvSpPr txBox="1"/>
          <p:nvPr/>
        </p:nvSpPr>
        <p:spPr>
          <a:xfrm>
            <a:off x="361950" y="43815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  <a:r>
              <a:rPr lang="en-US" b="1" sz="24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Femelle 5 ans]]></a:t>
            </a:r>
          </a:p>
        </p:txBody>
      </p:sp>
      <p:sp>
        <p:nvSpPr>
          <p:cNvPr id="2" name=""/>
          <p:cNvSpPr txBox="1"/>
          <p:nvPr/>
        </p:nvSpPr>
        <p:spPr>
          <a:xfrm>
            <a:off x="361950" y="9525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  <a:r>
              <a:rPr lang="en-US" b="1" sz="28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Mention Honorable Tout-Québec]]></a:t>
            </a:r>
          </a:p>
        </p:txBody>
      </p:sp>
      <p:pic>
        <p:nvPicPr>
          <p:cNvPr id="3" name="6701" descr="67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571625"/>
            <a:ext cx="5848350" cy="3657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2021692" y="1540193"/>
            <a:ext cx="5064654" cy="3669983"/>
          </a:xfrm>
          <a:prstGeom prst="rect"/>
          <a:ln w="8001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5" name=""/>
          <p:cNvSpPr txBox="1"/>
          <p:nvPr/>
        </p:nvSpPr>
        <p:spPr>
          <a:xfrm>
            <a:off x="0" y="54102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30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Drolie Sid Extase]]></a:t>
            </a:r>
          </a:p>
        </p:txBody>
      </p:sp>
      <p:sp>
        <p:nvSpPr>
          <p:cNvPr id="6" name=""/>
          <p:cNvSpPr txBox="1"/>
          <p:nvPr/>
        </p:nvSpPr>
        <p:spPr>
          <a:xfrm>
            <a:off x="914400" y="5876925"/>
            <a:ext cx="73152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6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Drolet et fils]]></a:t>
            </a:r>
          </a:p>
        </p:txBody>
      </p:sp>
    </p:spTree>
  </p:cSld>
  <p:clrMapOvr>
    <a:masterClrMapping/>
  </p:clrMapOvr>
  <p:transition spd="slow" advClick="1">
    <p:split dir="in"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438150"/>
          <a:ext cx="9505950" cy="1638300"/>
          <a:chOff x="361950" y="438150"/>
          <a:chExt cx="9505950" cy="1638300"/>
        </a:xfrm>
      </p:grpSpPr>
      <p:sp>
        <p:nvSpPr>
          <p:cNvPr id="1" name=""/>
          <p:cNvSpPr txBox="1"/>
          <p:nvPr/>
        </p:nvSpPr>
        <p:spPr>
          <a:xfrm>
            <a:off x="361950" y="43815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  <a:r>
              <a:rPr lang="en-US" b="1" sz="24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Femelle 5 ans]]></a:t>
            </a:r>
          </a:p>
        </p:txBody>
      </p:sp>
      <p:sp>
        <p:nvSpPr>
          <p:cNvPr id="2" name=""/>
          <p:cNvSpPr txBox="1"/>
          <p:nvPr/>
        </p:nvSpPr>
        <p:spPr>
          <a:xfrm>
            <a:off x="361950" y="9525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  <a:r>
              <a:rPr lang="en-US" b="1" sz="28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Réserve Tout-Québec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38150"/>
          <a:ext cx="9505950" cy="6562725"/>
          <a:chOff x="0" y="438150"/>
          <a:chExt cx="9505950" cy="6562725"/>
        </a:xfrm>
      </p:grpSpPr>
      <p:sp>
        <p:nvSpPr>
          <p:cNvPr id="1" name=""/>
          <p:cNvSpPr txBox="1"/>
          <p:nvPr/>
        </p:nvSpPr>
        <p:spPr>
          <a:xfrm>
            <a:off x="361950" y="43815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  <a:r>
              <a:rPr lang="en-US" b="1" sz="24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Femelle 5 ans]]></a:t>
            </a:r>
          </a:p>
        </p:txBody>
      </p:sp>
      <p:sp>
        <p:nvSpPr>
          <p:cNvPr id="2" name=""/>
          <p:cNvSpPr txBox="1"/>
          <p:nvPr/>
        </p:nvSpPr>
        <p:spPr>
          <a:xfrm>
            <a:off x="361950" y="9525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  <a:r>
              <a:rPr lang="en-US" b="1" sz="28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Réserve Tout-Québec]]></a:t>
            </a:r>
          </a:p>
        </p:txBody>
      </p:sp>
      <p:pic>
        <p:nvPicPr>
          <p:cNvPr id="3" name="7851" descr="78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571625"/>
            <a:ext cx="5848350" cy="3657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2021692" y="1540193"/>
            <a:ext cx="5064654" cy="3669983"/>
          </a:xfrm>
          <a:prstGeom prst="rect"/>
          <a:ln w="8001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5" name=""/>
          <p:cNvSpPr txBox="1"/>
          <p:nvPr/>
        </p:nvSpPr>
        <p:spPr>
          <a:xfrm>
            <a:off x="0" y="54102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30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Petitclerc Alexander Amycale]]></a:t>
            </a:r>
          </a:p>
        </p:txBody>
      </p:sp>
      <p:sp>
        <p:nvSpPr>
          <p:cNvPr id="6" name=""/>
          <p:cNvSpPr txBox="1"/>
          <p:nvPr/>
        </p:nvSpPr>
        <p:spPr>
          <a:xfrm>
            <a:off x="914400" y="5876925"/>
            <a:ext cx="73152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6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Ferme Jean-Paul Petitclerc et fils inc.]]></a:t>
            </a:r>
          </a:p>
        </p:txBody>
      </p:sp>
    </p:spTree>
  </p:cSld>
  <p:clrMapOvr>
    <a:masterClrMapping/>
  </p:clrMapOvr>
  <p:transition spd="slow" advClick="1">
    <p:split dir="in"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438150"/>
          <a:ext cx="9505950" cy="1638300"/>
          <a:chOff x="361950" y="438150"/>
          <a:chExt cx="9505950" cy="1638300"/>
        </a:xfrm>
      </p:grpSpPr>
      <p:sp>
        <p:nvSpPr>
          <p:cNvPr id="1" name=""/>
          <p:cNvSpPr txBox="1"/>
          <p:nvPr/>
        </p:nvSpPr>
        <p:spPr>
          <a:xfrm>
            <a:off x="361950" y="43815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  <a:r>
              <a:rPr lang="en-US" b="1" sz="24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Femelle 5 ans]]></a:t>
            </a:r>
          </a:p>
        </p:txBody>
      </p:sp>
      <p:sp>
        <p:nvSpPr>
          <p:cNvPr id="2" name=""/>
          <p:cNvSpPr txBox="1"/>
          <p:nvPr/>
        </p:nvSpPr>
        <p:spPr>
          <a:xfrm>
            <a:off x="361950" y="9525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  <a:r>
              <a:rPr lang="en-US" b="1" sz="28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Tout-Québec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38150"/>
          <a:ext cx="9505950" cy="6562725"/>
          <a:chOff x="0" y="438150"/>
          <a:chExt cx="9505950" cy="6562725"/>
        </a:xfrm>
      </p:grpSpPr>
      <p:sp>
        <p:nvSpPr>
          <p:cNvPr id="1" name=""/>
          <p:cNvSpPr txBox="1"/>
          <p:nvPr/>
        </p:nvSpPr>
        <p:spPr>
          <a:xfrm>
            <a:off x="361950" y="43815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  <a:r>
              <a:rPr lang="en-US" b="1" sz="24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Femelle 5 ans]]></a:t>
            </a:r>
          </a:p>
        </p:txBody>
      </p:sp>
      <p:sp>
        <p:nvSpPr>
          <p:cNvPr id="2" name=""/>
          <p:cNvSpPr txBox="1"/>
          <p:nvPr/>
        </p:nvSpPr>
        <p:spPr>
          <a:xfrm>
            <a:off x="361950" y="9525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  <a:r>
              <a:rPr lang="en-US" b="1" sz="28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Tout-Québec]]></a:t>
            </a:r>
          </a:p>
        </p:txBody>
      </p:sp>
      <p:pic>
        <p:nvPicPr>
          <p:cNvPr id="3" name="7331" descr="7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571625"/>
            <a:ext cx="5848350" cy="3657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2021692" y="1540193"/>
            <a:ext cx="5064654" cy="3669983"/>
          </a:xfrm>
          <a:prstGeom prst="rect"/>
          <a:ln w="8001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000"/>
              </a:lnSpc>
            </a:pPr>
          </a:p>
        </p:txBody>
      </p:sp>
      <p:sp>
        <p:nvSpPr>
          <p:cNvPr id="5" name=""/>
          <p:cNvSpPr txBox="1"/>
          <p:nvPr/>
        </p:nvSpPr>
        <p:spPr>
          <a:xfrm>
            <a:off x="0" y="5410200"/>
            <a:ext cx="91440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3000" spc="0" u="none">
                <a:solidFill>
                  <a:srgbClr val="ffffff">
                    <a:alpha val="100000"/>
                  </a:srgbClr>
                </a:solidFill>
                <a:latin typeface="Arial"/>
              </a:rPr>
              <a:t><![CDATA[Holsbec Goldwyn Paula]]></a:t>
            </a:r>
          </a:p>
        </p:txBody>
      </p:sp>
      <p:sp>
        <p:nvSpPr>
          <p:cNvPr id="6" name=""/>
          <p:cNvSpPr txBox="1"/>
          <p:nvPr/>
        </p:nvSpPr>
        <p:spPr>
          <a:xfrm>
            <a:off x="914400" y="5876925"/>
            <a:ext cx="7315200" cy="685800"/>
          </a:xfrm>
          <a:prstGeom prst="rect"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000"/>
              </a:lnSpc>
            </a:pPr>
            <a:r>
              <a:rPr lang="en-US" b="1" sz="1600" spc="0" u="none">
                <a:solidFill>
                  <a:srgbClr val="e8c61e">
                    <a:alpha val="100000"/>
                  </a:srgbClr>
                </a:solidFill>
                <a:latin typeface="Trajan"/>
              </a:rPr>
              <a:t><![CDATA[Ferme Laitière Rayon d'Or inc. et Ferme Maryclerc inc.]]></a:t>
            </a:r>
          </a:p>
        </p:txBody>
      </p:sp>
    </p:spTree>
  </p:cSld>
  <p:clrMapOvr>
    <a:masterClrMapping/>
  </p:clrMapOvr>
  <p:transition spd="slow" advClick="1">
    <p:split dir="in" orient="vert"/>
  </p:transition>
</p:sld>
</file>

<file path=ppt/theme/theme1.xml><?xml version="1.0" encoding="utf-8"?>
<a:theme xmlns:a="http://schemas.openxmlformats.org/drawingml/2006/main" name="Theme19">
  <a:themeElements>
    <a:clrScheme name="Theme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Holstein-Québec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AssistExpo</dc:creator>
  <cp:lastModifiedBy>AssistExpo</cp:lastModifiedBy>
  <dcterms:created xsi:type="dcterms:W3CDTF">2017-05-02T12:04:12Z</dcterms:created>
  <dcterms:modified xsi:type="dcterms:W3CDTF">2017-05-02T12:04:12Z</dcterms:modified>
  <dc:title>Tout-Québec 2016</dc:title>
  <dc:description>Holstein-Québec</dc:description>
  <dc:subject>Tout-Québec 2016</dc:subject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