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presProps" Target="presProps.xml"/>
  <Relationship Id="rId13" Type="http://schemas.openxmlformats.org/officeDocument/2006/relationships/viewProps" Target="viewProps.xml"/>
  <Relationship Id="rId14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background-41.jpg"/>
  <Relationship Id="rId3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" name="All-Ontario-Holstein-Competition 2016" descr="All-Ontario-Holstein-Competition 20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82741330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decoration-22.pn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decoration-23.pn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l1689-14.png"/>
  <Relationship Id="rId3" Type="http://schemas.openxmlformats.org/officeDocument/2006/relationships/image" Target="../media/l1704-15.png"/>
  <Relationship Id="rId4" Type="http://schemas.openxmlformats.org/officeDocument/2006/relationships/image" Target="../media/l1503-16.png"/>
  <Relationship Id="rId5" Type="http://schemas.openxmlformats.org/officeDocument/2006/relationships/image" Target="../media/decoration-27.pn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decoration-28.pn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l1417-19.png"/>
  <Relationship Id="rId3" Type="http://schemas.openxmlformats.org/officeDocument/2006/relationships/image" Target="../media/decoration-210.pn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decoration-211.pn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l1688-112.png"/>
  <Relationship Id="rId3" Type="http://schemas.openxmlformats.org/officeDocument/2006/relationships/image" Target="../media/decoration-213.pn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decoration-214.pn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l1451-115.png"/>
  <Relationship Id="rId3" Type="http://schemas.openxmlformats.org/officeDocument/2006/relationships/image" Target="../media/decoration-216.pn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1" descr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11" descr="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"/>
          <p:cNvSpPr txBox="1"/>
          <p:nvPr/>
        </p:nvSpPr>
        <p:spPr>
          <a:xfrm>
            <a:off x="0" y="438150"/>
            <a:ext cx="9144000" cy="685800"/>
          </a:xfrm>
          <a:prstGeom prst="rect"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000"/>
              </a:lnSpc>
            </a:pPr>
            <a:r>
              <a:rPr lang="en-US" b="1" sz="2400" spc="0" u="none">
                <a:solidFill>
                  <a:srgbClr val="750007">
                    <a:alpha val="100000"/>
                  </a:srgbClr>
                </a:solidFill>
                <a:latin typeface="Trajan"/>
              </a:rPr>
              <a:t><![CDATA[Junior 3 year old]]></a:t>
            </a:r>
          </a:p>
        </p:txBody>
      </p:sp>
      <p:sp>
        <p:nvSpPr>
          <p:cNvPr id="3" name=""/>
          <p:cNvSpPr txBox="1"/>
          <p:nvPr/>
        </p:nvSpPr>
        <p:spPr>
          <a:xfrm>
            <a:off x="0" y="952500"/>
            <a:ext cx="9144000" cy="685800"/>
          </a:xfrm>
          <a:prstGeom prst="rect"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000"/>
              </a:lnSpc>
            </a:pPr>
            <a:r>
              <a:rPr lang="en-US" b="1" sz="2800" spc="0" u="none">
                <a:solidFill>
                  <a:srgbClr val="750007">
                    <a:alpha val="100000"/>
                  </a:srgbClr>
                </a:solidFill>
                <a:latin typeface="Arial"/>
              </a:rPr>
              <a:t><![CDATA[Nominated All-Ontario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16891" descr="1689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2600325"/>
            <a:ext cx="2924175" cy="1828800"/>
          </a:xfrm>
          <a:prstGeom prst="rect">
            <a:avLst/>
          </a:prstGeom>
        </p:spPr>
      </p:pic>
      <p:sp>
        <p:nvSpPr>
          <p:cNvPr id="2" name=""/>
          <p:cNvSpPr txBox="1"/>
          <p:nvPr/>
        </p:nvSpPr>
        <p:spPr>
          <a:xfrm>
            <a:off x="553646" y="2586038"/>
            <a:ext cx="2546615" cy="1852613"/>
          </a:xfrm>
          <a:prstGeom prst="rect"/>
          <a:ln w="57150" cap="flat" cmpd="sng" algn="ctr">
            <a:solidFill>
              <a:srgbClr val="ffffff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000"/>
              </a:lnSpc>
            </a:pPr>
          </a:p>
        </p:txBody>
      </p:sp>
      <p:sp>
        <p:nvSpPr>
          <p:cNvPr id="3" name=""/>
          <p:cNvSpPr txBox="1"/>
          <p:nvPr/>
        </p:nvSpPr>
        <p:spPr>
          <a:xfrm>
            <a:off x="361950" y="4457700"/>
            <a:ext cx="2924175" cy="685800"/>
          </a:xfrm>
          <a:prstGeom prst="rect"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000"/>
              </a:lnSpc>
            </a:pPr>
            <a:r>
              <a:rPr lang="en-US" b="1" sz="1200" spc="0" u="none">
                <a:solidFill>
                  <a:srgbClr val="ffffff">
                    <a:alpha val="100000"/>
                  </a:srgbClr>
                </a:solidFill>
                <a:latin typeface="Arial"/>
              </a:rPr>
              <a:t><![CDATA[Signature Sids Gold]]></a:t>
            </a:r>
          </a:p>
        </p:txBody>
      </p:sp>
      <p:sp>
        <p:nvSpPr>
          <p:cNvPr id="4" name=""/>
          <p:cNvSpPr txBox="1"/>
          <p:nvPr/>
        </p:nvSpPr>
        <p:spPr>
          <a:xfrm>
            <a:off x="361950" y="4724400"/>
            <a:ext cx="2924175" cy="685800"/>
          </a:xfrm>
          <a:prstGeom prst="rect"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000"/>
              </a:lnSpc>
            </a:pPr>
            <a:r>
              <a:rPr lang="en-US" b="1" sz="1100" spc="0" u="none">
                <a:solidFill>
                  <a:srgbClr val="e8c61e">
                    <a:alpha val="100000"/>
                  </a:srgbClr>
                </a:solidFill>
                <a:latin typeface="Trajan"/>
              </a:rPr>
              <a:t><![CDATA[Signature Holsteins]]></a:t>
            </a:r>
          </a:p>
        </p:txBody>
      </p:sp>
      <p:pic>
        <p:nvPicPr>
          <p:cNvPr id="5" name="17041" descr="170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2600325"/>
            <a:ext cx="2924175" cy="1828800"/>
          </a:xfrm>
          <a:prstGeom prst="rect">
            <a:avLst/>
          </a:prstGeom>
        </p:spPr>
      </p:pic>
      <p:sp>
        <p:nvSpPr>
          <p:cNvPr id="6" name=""/>
          <p:cNvSpPr txBox="1"/>
          <p:nvPr/>
        </p:nvSpPr>
        <p:spPr>
          <a:xfrm>
            <a:off x="3392096" y="2586038"/>
            <a:ext cx="2546615" cy="1852613"/>
          </a:xfrm>
          <a:prstGeom prst="rect"/>
          <a:ln w="57150" cap="flat" cmpd="sng" algn="ctr">
            <a:solidFill>
              <a:srgbClr val="ffffff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000"/>
              </a:lnSpc>
            </a:pPr>
          </a:p>
        </p:txBody>
      </p:sp>
      <p:sp>
        <p:nvSpPr>
          <p:cNvPr id="7" name=""/>
          <p:cNvSpPr txBox="1"/>
          <p:nvPr/>
        </p:nvSpPr>
        <p:spPr>
          <a:xfrm>
            <a:off x="3200400" y="4457700"/>
            <a:ext cx="2924175" cy="685800"/>
          </a:xfrm>
          <a:prstGeom prst="rect"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000"/>
              </a:lnSpc>
            </a:pPr>
            <a:r>
              <a:rPr lang="en-US" b="1" sz="1200" spc="0" u="none">
                <a:solidFill>
                  <a:srgbClr val="ffffff">
                    <a:alpha val="100000"/>
                  </a:srgbClr>
                </a:solidFill>
                <a:latin typeface="Arial"/>
              </a:rPr>
              <a:t><![CDATA[Hodglynn Sid Lucille]]></a:t>
            </a:r>
          </a:p>
        </p:txBody>
      </p:sp>
      <p:sp>
        <p:nvSpPr>
          <p:cNvPr id="8" name=""/>
          <p:cNvSpPr txBox="1"/>
          <p:nvPr/>
        </p:nvSpPr>
        <p:spPr>
          <a:xfrm>
            <a:off x="3200400" y="4724400"/>
            <a:ext cx="2924175" cy="685800"/>
          </a:xfrm>
          <a:prstGeom prst="rect"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000"/>
              </a:lnSpc>
            </a:pPr>
            <a:r>
              <a:rPr lang="en-US" b="1" sz="1100" spc="0" u="none">
                <a:solidFill>
                  <a:srgbClr val="e8c61e">
                    <a:alpha val="100000"/>
                  </a:srgbClr>
                </a:solidFill>
                <a:latin typeface="Trajan"/>
              </a:rPr>
              <a:t><![CDATA[Hodglynn Holsteins and Starbrite Holsteins]]></a:t>
            </a:r>
          </a:p>
        </p:txBody>
      </p:sp>
      <p:pic>
        <p:nvPicPr>
          <p:cNvPr id="9" name="15031" descr="150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9325" y="2600325"/>
            <a:ext cx="2924175" cy="1828800"/>
          </a:xfrm>
          <a:prstGeom prst="rect">
            <a:avLst/>
          </a:prstGeom>
        </p:spPr>
      </p:pic>
      <p:sp>
        <p:nvSpPr>
          <p:cNvPr id="10" name=""/>
          <p:cNvSpPr txBox="1"/>
          <p:nvPr/>
        </p:nvSpPr>
        <p:spPr>
          <a:xfrm>
            <a:off x="6221021" y="2586038"/>
            <a:ext cx="2546615" cy="1852613"/>
          </a:xfrm>
          <a:prstGeom prst="rect"/>
          <a:ln w="57150" cap="flat" cmpd="sng" algn="ctr">
            <a:solidFill>
              <a:srgbClr val="ffffff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000"/>
              </a:lnSpc>
            </a:pPr>
          </a:p>
        </p:txBody>
      </p:sp>
      <p:sp>
        <p:nvSpPr>
          <p:cNvPr id="11" name=""/>
          <p:cNvSpPr txBox="1"/>
          <p:nvPr/>
        </p:nvSpPr>
        <p:spPr>
          <a:xfrm>
            <a:off x="6029325" y="4457700"/>
            <a:ext cx="2924175" cy="685800"/>
          </a:xfrm>
          <a:prstGeom prst="rect"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000"/>
              </a:lnSpc>
            </a:pPr>
            <a:r>
              <a:rPr lang="en-US" b="1" sz="1200" spc="0" u="none">
                <a:solidFill>
                  <a:srgbClr val="ffffff">
                    <a:alpha val="100000"/>
                  </a:srgbClr>
                </a:solidFill>
                <a:latin typeface="Arial"/>
              </a:rPr>
              <a:t><![CDATA[Crovalley Gold Akitkat]]></a:t>
            </a:r>
          </a:p>
        </p:txBody>
      </p:sp>
      <p:sp>
        <p:nvSpPr>
          <p:cNvPr id="12" name=""/>
          <p:cNvSpPr txBox="1"/>
          <p:nvPr/>
        </p:nvSpPr>
        <p:spPr>
          <a:xfrm>
            <a:off x="6029325" y="4724400"/>
            <a:ext cx="2924175" cy="685800"/>
          </a:xfrm>
          <a:prstGeom prst="rect"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000"/>
              </a:lnSpc>
            </a:pPr>
            <a:r>
              <a:rPr lang="en-US" b="1" sz="1100" spc="0" u="none">
                <a:solidFill>
                  <a:srgbClr val="e8c61e">
                    <a:alpha val="100000"/>
                  </a:srgbClr>
                </a:solidFill>
                <a:latin typeface="Trajan"/>
              </a:rPr>
              <a:t><![CDATA[Crovalley Holsteins]]></a:t>
            </a:r>
          </a:p>
        </p:txBody>
      </p:sp>
      <p:pic>
        <p:nvPicPr>
          <p:cNvPr id="13" name="21" descr="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"/>
          <p:cNvSpPr txBox="1"/>
          <p:nvPr/>
        </p:nvSpPr>
        <p:spPr>
          <a:xfrm>
            <a:off x="0" y="438150"/>
            <a:ext cx="9144000" cy="685800"/>
          </a:xfrm>
          <a:prstGeom prst="rect"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000"/>
              </a:lnSpc>
            </a:pPr>
            <a:r>
              <a:rPr lang="en-US" b="1" sz="2400" spc="0" u="none">
                <a:solidFill>
                  <a:srgbClr val="750007">
                    <a:alpha val="100000"/>
                  </a:srgbClr>
                </a:solidFill>
                <a:latin typeface="Trajan"/>
              </a:rPr>
              <a:t><![CDATA[Junior 3 year old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0" y="952500"/>
            <a:ext cx="9144000" cy="685800"/>
          </a:xfrm>
          <a:prstGeom prst="rect"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000"/>
              </a:lnSpc>
            </a:pPr>
            <a:r>
              <a:rPr lang="en-US" b="1" sz="2800" spc="0" u="none">
                <a:solidFill>
                  <a:srgbClr val="750007">
                    <a:alpha val="100000"/>
                  </a:srgbClr>
                </a:solidFill>
                <a:latin typeface="Arial"/>
              </a:rPr>
              <a:t><![CDATA[Nominated All-Ontario]]></a:t>
            </a:r>
          </a:p>
        </p:txBody>
      </p:sp>
    </p:spTree>
  </p:cSld>
  <p:clrMapOvr>
    <a:masterClrMapping/>
  </p:clrMapOvr>
  <p:transition spd="slow" advClick="1">
    <p:split dir="in"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31" descr="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"/>
          <p:cNvSpPr txBox="1"/>
          <p:nvPr/>
        </p:nvSpPr>
        <p:spPr>
          <a:xfrm>
            <a:off x="0" y="438150"/>
            <a:ext cx="9144000" cy="685800"/>
          </a:xfrm>
          <a:prstGeom prst="rect"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000"/>
              </a:lnSpc>
            </a:pPr>
            <a:r>
              <a:rPr lang="en-US" b="1" sz="2400" spc="0" u="none">
                <a:solidFill>
                  <a:srgbClr val="750007">
                    <a:alpha val="100000"/>
                  </a:srgbClr>
                </a:solidFill>
                <a:latin typeface="Trajan"/>
              </a:rPr>
              <a:t><![CDATA[Junior 3 year old]]></a:t>
            </a:r>
          </a:p>
        </p:txBody>
      </p:sp>
      <p:sp>
        <p:nvSpPr>
          <p:cNvPr id="3" name=""/>
          <p:cNvSpPr txBox="1"/>
          <p:nvPr/>
        </p:nvSpPr>
        <p:spPr>
          <a:xfrm>
            <a:off x="0" y="952500"/>
            <a:ext cx="9144000" cy="685800"/>
          </a:xfrm>
          <a:prstGeom prst="rect"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000"/>
              </a:lnSpc>
            </a:pPr>
            <a:r>
              <a:rPr lang="en-US" b="1" sz="2000" spc="0" u="none">
                <a:solidFill>
                  <a:srgbClr val="750007">
                    <a:alpha val="100000"/>
                  </a:srgbClr>
                </a:solidFill>
                <a:latin typeface="Arial"/>
              </a:rPr>
              <a:t><![CDATA[Honorable Mention All-Ontario 2016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14171" descr="1417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300" y="1571625"/>
            <a:ext cx="5848350" cy="3657600"/>
          </a:xfrm>
          <a:prstGeom prst="rect">
            <a:avLst/>
          </a:prstGeom>
        </p:spPr>
      </p:pic>
      <p:sp>
        <p:nvSpPr>
          <p:cNvPr id="2" name=""/>
          <p:cNvSpPr txBox="1"/>
          <p:nvPr/>
        </p:nvSpPr>
        <p:spPr>
          <a:xfrm>
            <a:off x="2021692" y="1540193"/>
            <a:ext cx="5064654" cy="3669983"/>
          </a:xfrm>
          <a:prstGeom prst="rect"/>
          <a:ln w="80010" cap="flat" cmpd="sng" algn="ctr">
            <a:solidFill>
              <a:srgbClr val="ffffff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000"/>
              </a:lnSpc>
            </a:pPr>
          </a:p>
        </p:txBody>
      </p:sp>
      <p:sp>
        <p:nvSpPr>
          <p:cNvPr id="3" name=""/>
          <p:cNvSpPr txBox="1"/>
          <p:nvPr/>
        </p:nvSpPr>
        <p:spPr>
          <a:xfrm>
            <a:off x="0" y="5410200"/>
            <a:ext cx="9144000" cy="685800"/>
          </a:xfrm>
          <a:prstGeom prst="rect"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000"/>
              </a:lnSpc>
            </a:pPr>
            <a:r>
              <a:rPr lang="en-US" b="1" sz="3000" spc="0" u="none">
                <a:solidFill>
                  <a:srgbClr val="ffffff">
                    <a:alpha val="100000"/>
                  </a:srgbClr>
                </a:solidFill>
                <a:latin typeface="Arial"/>
              </a:rPr>
              <a:t><![CDATA[Trinal Barbwire Kelly]]></a:t>
            </a:r>
          </a:p>
        </p:txBody>
      </p:sp>
      <p:sp>
        <p:nvSpPr>
          <p:cNvPr id="4" name=""/>
          <p:cNvSpPr txBox="1"/>
          <p:nvPr/>
        </p:nvSpPr>
        <p:spPr>
          <a:xfrm>
            <a:off x="914400" y="5876925"/>
            <a:ext cx="7315200" cy="685800"/>
          </a:xfrm>
          <a:prstGeom prst="rect"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000"/>
              </a:lnSpc>
            </a:pPr>
            <a:r>
              <a:rPr lang="en-US" b="1" sz="1600" spc="0" u="none">
                <a:solidFill>
                  <a:srgbClr val="e8c61e">
                    <a:alpha val="100000"/>
                  </a:srgbClr>
                </a:solidFill>
                <a:latin typeface="Trajan"/>
              </a:rPr>
              <a:t><![CDATA[Century Star Holsteins]]></a:t>
            </a:r>
          </a:p>
        </p:txBody>
      </p:sp>
      <p:pic>
        <p:nvPicPr>
          <p:cNvPr id="5" name="41" descr="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"/>
          <p:cNvSpPr txBox="1"/>
          <p:nvPr/>
        </p:nvSpPr>
        <p:spPr>
          <a:xfrm>
            <a:off x="0" y="438150"/>
            <a:ext cx="9144000" cy="685800"/>
          </a:xfrm>
          <a:prstGeom prst="rect"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000"/>
              </a:lnSpc>
            </a:pPr>
            <a:r>
              <a:rPr lang="en-US" b="1" sz="2400" spc="0" u="none">
                <a:solidFill>
                  <a:srgbClr val="750007">
                    <a:alpha val="100000"/>
                  </a:srgbClr>
                </a:solidFill>
                <a:latin typeface="Trajan"/>
              </a:rPr>
              <a:t><![CDATA[Junior 3 year old]]></a:t>
            </a:r>
          </a:p>
        </p:txBody>
      </p:sp>
      <p:sp>
        <p:nvSpPr>
          <p:cNvPr id="7" name=""/>
          <p:cNvSpPr txBox="1"/>
          <p:nvPr/>
        </p:nvSpPr>
        <p:spPr>
          <a:xfrm>
            <a:off x="0" y="952500"/>
            <a:ext cx="9144000" cy="685800"/>
          </a:xfrm>
          <a:prstGeom prst="rect"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000"/>
              </a:lnSpc>
            </a:pPr>
            <a:r>
              <a:rPr lang="en-US" b="1" sz="2000" spc="0" u="none">
                <a:solidFill>
                  <a:srgbClr val="750007">
                    <a:alpha val="100000"/>
                  </a:srgbClr>
                </a:solidFill>
                <a:latin typeface="Arial"/>
              </a:rPr>
              <a:t><![CDATA[Honorable Mention All-Ontario 2016]]></a:t>
            </a:r>
          </a:p>
        </p:txBody>
      </p:sp>
    </p:spTree>
  </p:cSld>
  <p:clrMapOvr>
    <a:masterClrMapping/>
  </p:clrMapOvr>
  <p:transition spd="slow" advClick="1">
    <p:split dir="in"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51" descr="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"/>
          <p:cNvSpPr txBox="1"/>
          <p:nvPr/>
        </p:nvSpPr>
        <p:spPr>
          <a:xfrm>
            <a:off x="0" y="438150"/>
            <a:ext cx="9144000" cy="685800"/>
          </a:xfrm>
          <a:prstGeom prst="rect"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000"/>
              </a:lnSpc>
            </a:pPr>
            <a:r>
              <a:rPr lang="en-US" b="1" sz="2400" spc="0" u="none">
                <a:solidFill>
                  <a:srgbClr val="750007">
                    <a:alpha val="100000"/>
                  </a:srgbClr>
                </a:solidFill>
                <a:latin typeface="Trajan"/>
              </a:rPr>
              <a:t><![CDATA[Junior 3 year old]]></a:t>
            </a:r>
          </a:p>
        </p:txBody>
      </p:sp>
      <p:sp>
        <p:nvSpPr>
          <p:cNvPr id="3" name=""/>
          <p:cNvSpPr txBox="1"/>
          <p:nvPr/>
        </p:nvSpPr>
        <p:spPr>
          <a:xfrm>
            <a:off x="0" y="952500"/>
            <a:ext cx="9144000" cy="685800"/>
          </a:xfrm>
          <a:prstGeom prst="rect"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000"/>
              </a:lnSpc>
            </a:pPr>
            <a:r>
              <a:rPr lang="en-US" b="1" sz="2000" spc="0" u="none">
                <a:solidFill>
                  <a:srgbClr val="750007">
                    <a:alpha val="100000"/>
                  </a:srgbClr>
                </a:solidFill>
                <a:latin typeface="Arial"/>
              </a:rPr>
              <a:t><![CDATA[Reserve All-Ontario 2016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16881" descr="1688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300" y="1571625"/>
            <a:ext cx="5848350" cy="3657600"/>
          </a:xfrm>
          <a:prstGeom prst="rect">
            <a:avLst/>
          </a:prstGeom>
        </p:spPr>
      </p:pic>
      <p:sp>
        <p:nvSpPr>
          <p:cNvPr id="2" name=""/>
          <p:cNvSpPr txBox="1"/>
          <p:nvPr/>
        </p:nvSpPr>
        <p:spPr>
          <a:xfrm>
            <a:off x="2021692" y="1540193"/>
            <a:ext cx="5064654" cy="3669983"/>
          </a:xfrm>
          <a:prstGeom prst="rect"/>
          <a:ln w="80010" cap="flat" cmpd="sng" algn="ctr">
            <a:solidFill>
              <a:srgbClr val="ffffff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000"/>
              </a:lnSpc>
            </a:pPr>
          </a:p>
        </p:txBody>
      </p:sp>
      <p:sp>
        <p:nvSpPr>
          <p:cNvPr id="3" name=""/>
          <p:cNvSpPr txBox="1"/>
          <p:nvPr/>
        </p:nvSpPr>
        <p:spPr>
          <a:xfrm>
            <a:off x="0" y="5410200"/>
            <a:ext cx="9144000" cy="685800"/>
          </a:xfrm>
          <a:prstGeom prst="rect"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000"/>
              </a:lnSpc>
            </a:pPr>
            <a:r>
              <a:rPr lang="en-US" b="1" sz="3000" spc="0" u="none">
                <a:solidFill>
                  <a:srgbClr val="ffffff">
                    <a:alpha val="100000"/>
                  </a:srgbClr>
                </a:solidFill>
                <a:latin typeface="Arial"/>
              </a:rPr>
              <a:t><![CDATA[Jeanlu Stanleycup Alexis]]></a:t>
            </a:r>
          </a:p>
        </p:txBody>
      </p:sp>
      <p:sp>
        <p:nvSpPr>
          <p:cNvPr id="4" name=""/>
          <p:cNvSpPr txBox="1"/>
          <p:nvPr/>
        </p:nvSpPr>
        <p:spPr>
          <a:xfrm>
            <a:off x="914400" y="5876925"/>
            <a:ext cx="7315200" cy="685800"/>
          </a:xfrm>
          <a:prstGeom prst="rect"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000"/>
              </a:lnSpc>
            </a:pPr>
            <a:r>
              <a:rPr lang="en-US" b="1" sz="1600" spc="0" u="none">
                <a:solidFill>
                  <a:srgbClr val="e8c61e">
                    <a:alpha val="100000"/>
                  </a:srgbClr>
                </a:solidFill>
                <a:latin typeface="Trajan"/>
              </a:rPr>
              <a:t><![CDATA[Signature Holsteins]]></a:t>
            </a:r>
          </a:p>
        </p:txBody>
      </p:sp>
      <p:pic>
        <p:nvPicPr>
          <p:cNvPr id="5" name="61" descr="6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"/>
          <p:cNvSpPr txBox="1"/>
          <p:nvPr/>
        </p:nvSpPr>
        <p:spPr>
          <a:xfrm>
            <a:off x="0" y="438150"/>
            <a:ext cx="9144000" cy="685800"/>
          </a:xfrm>
          <a:prstGeom prst="rect"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000"/>
              </a:lnSpc>
            </a:pPr>
            <a:r>
              <a:rPr lang="en-US" b="1" sz="2400" spc="0" u="none">
                <a:solidFill>
                  <a:srgbClr val="750007">
                    <a:alpha val="100000"/>
                  </a:srgbClr>
                </a:solidFill>
                <a:latin typeface="Trajan"/>
              </a:rPr>
              <a:t><![CDATA[Junior 3 year old]]></a:t>
            </a:r>
          </a:p>
        </p:txBody>
      </p:sp>
      <p:sp>
        <p:nvSpPr>
          <p:cNvPr id="7" name=""/>
          <p:cNvSpPr txBox="1"/>
          <p:nvPr/>
        </p:nvSpPr>
        <p:spPr>
          <a:xfrm>
            <a:off x="0" y="952500"/>
            <a:ext cx="9144000" cy="685800"/>
          </a:xfrm>
          <a:prstGeom prst="rect"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000"/>
              </a:lnSpc>
            </a:pPr>
            <a:r>
              <a:rPr lang="en-US" b="1" sz="2000" spc="0" u="none">
                <a:solidFill>
                  <a:srgbClr val="750007">
                    <a:alpha val="100000"/>
                  </a:srgbClr>
                </a:solidFill>
                <a:latin typeface="Arial"/>
              </a:rPr>
              <a:t><![CDATA[Reserve All-Ontario 2016]]></a:t>
            </a:r>
          </a:p>
        </p:txBody>
      </p:sp>
    </p:spTree>
  </p:cSld>
  <p:clrMapOvr>
    <a:masterClrMapping/>
  </p:clrMapOvr>
  <p:transition spd="slow" advClick="1">
    <p:split dir="in"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71" descr="7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"/>
          <p:cNvSpPr txBox="1"/>
          <p:nvPr/>
        </p:nvSpPr>
        <p:spPr>
          <a:xfrm>
            <a:off x="0" y="438150"/>
            <a:ext cx="9144000" cy="685800"/>
          </a:xfrm>
          <a:prstGeom prst="rect"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000"/>
              </a:lnSpc>
            </a:pPr>
            <a:r>
              <a:rPr lang="en-US" b="1" sz="2400" spc="0" u="none">
                <a:solidFill>
                  <a:srgbClr val="750007">
                    <a:alpha val="100000"/>
                  </a:srgbClr>
                </a:solidFill>
                <a:latin typeface="Trajan"/>
              </a:rPr>
              <a:t><![CDATA[Junior 3 year old]]></a:t>
            </a:r>
          </a:p>
        </p:txBody>
      </p:sp>
      <p:sp>
        <p:nvSpPr>
          <p:cNvPr id="3" name=""/>
          <p:cNvSpPr txBox="1"/>
          <p:nvPr/>
        </p:nvSpPr>
        <p:spPr>
          <a:xfrm>
            <a:off x="0" y="952500"/>
            <a:ext cx="9144000" cy="685800"/>
          </a:xfrm>
          <a:prstGeom prst="rect"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000"/>
              </a:lnSpc>
            </a:pPr>
            <a:r>
              <a:rPr lang="en-US" b="1" sz="2800" spc="0" u="none">
                <a:solidFill>
                  <a:srgbClr val="750007">
                    <a:alpha val="100000"/>
                  </a:srgbClr>
                </a:solidFill>
                <a:latin typeface="Arial"/>
              </a:rPr>
              <a:t><![CDATA[All Ontario 2016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14511" descr="145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300" y="1571625"/>
            <a:ext cx="5848350" cy="3657600"/>
          </a:xfrm>
          <a:prstGeom prst="rect">
            <a:avLst/>
          </a:prstGeom>
        </p:spPr>
      </p:pic>
      <p:sp>
        <p:nvSpPr>
          <p:cNvPr id="2" name=""/>
          <p:cNvSpPr txBox="1"/>
          <p:nvPr/>
        </p:nvSpPr>
        <p:spPr>
          <a:xfrm>
            <a:off x="2021692" y="1540193"/>
            <a:ext cx="5064654" cy="3669983"/>
          </a:xfrm>
          <a:prstGeom prst="rect"/>
          <a:ln w="80010" cap="flat" cmpd="sng" algn="ctr">
            <a:solidFill>
              <a:srgbClr val="ffffff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000"/>
              </a:lnSpc>
            </a:pPr>
          </a:p>
        </p:txBody>
      </p:sp>
      <p:sp>
        <p:nvSpPr>
          <p:cNvPr id="3" name=""/>
          <p:cNvSpPr txBox="1"/>
          <p:nvPr/>
        </p:nvSpPr>
        <p:spPr>
          <a:xfrm>
            <a:off x="0" y="5410200"/>
            <a:ext cx="9144000" cy="685800"/>
          </a:xfrm>
          <a:prstGeom prst="rect"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000"/>
              </a:lnSpc>
            </a:pPr>
            <a:r>
              <a:rPr lang="en-US" b="1" sz="3000" spc="0" u="none">
                <a:solidFill>
                  <a:srgbClr val="ffffff">
                    <a:alpha val="100000"/>
                  </a:srgbClr>
                </a:solidFill>
                <a:latin typeface="Arial"/>
              </a:rPr>
              <a:t><![CDATA[Loyalyn Duplex Vanessa]]></a:t>
            </a:r>
          </a:p>
        </p:txBody>
      </p:sp>
      <p:sp>
        <p:nvSpPr>
          <p:cNvPr id="4" name=""/>
          <p:cNvSpPr txBox="1"/>
          <p:nvPr/>
        </p:nvSpPr>
        <p:spPr>
          <a:xfrm>
            <a:off x="914400" y="5876925"/>
            <a:ext cx="7315200" cy="685800"/>
          </a:xfrm>
          <a:prstGeom prst="rect"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000"/>
              </a:lnSpc>
            </a:pPr>
            <a:r>
              <a:rPr lang="en-US" b="1" sz="1600" spc="0" u="none">
                <a:solidFill>
                  <a:srgbClr val="e8c61e">
                    <a:alpha val="100000"/>
                  </a:srgbClr>
                </a:solidFill>
                <a:latin typeface="Trajan"/>
              </a:rPr>
              <a:t><![CDATA[Clarkvalley Holsteins, JM Valley Holstein and Mt. Elgin Dairy Farms]]></a:t>
            </a:r>
          </a:p>
        </p:txBody>
      </p:sp>
      <p:pic>
        <p:nvPicPr>
          <p:cNvPr id="5" name="81" descr="8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"/>
          <p:cNvSpPr txBox="1"/>
          <p:nvPr/>
        </p:nvSpPr>
        <p:spPr>
          <a:xfrm>
            <a:off x="0" y="438150"/>
            <a:ext cx="9144000" cy="685800"/>
          </a:xfrm>
          <a:prstGeom prst="rect"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000"/>
              </a:lnSpc>
            </a:pPr>
            <a:r>
              <a:rPr lang="en-US" b="1" sz="2400" spc="0" u="none">
                <a:solidFill>
                  <a:srgbClr val="750007">
                    <a:alpha val="100000"/>
                  </a:srgbClr>
                </a:solidFill>
                <a:latin typeface="Trajan"/>
              </a:rPr>
              <a:t><![CDATA[Junior 3 year old]]></a:t>
            </a:r>
          </a:p>
        </p:txBody>
      </p:sp>
      <p:sp>
        <p:nvSpPr>
          <p:cNvPr id="7" name=""/>
          <p:cNvSpPr txBox="1"/>
          <p:nvPr/>
        </p:nvSpPr>
        <p:spPr>
          <a:xfrm>
            <a:off x="0" y="952500"/>
            <a:ext cx="9144000" cy="685800"/>
          </a:xfrm>
          <a:prstGeom prst="rect"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000"/>
              </a:lnSpc>
            </a:pPr>
            <a:r>
              <a:rPr lang="en-US" b="1" sz="2800" spc="0" u="none">
                <a:solidFill>
                  <a:srgbClr val="750007">
                    <a:alpha val="100000"/>
                  </a:srgbClr>
                </a:solidFill>
                <a:latin typeface="Arial"/>
              </a:rPr>
              <a:t><![CDATA[All Ontario 2016]]></a:t>
            </a:r>
          </a:p>
        </p:txBody>
      </p:sp>
    </p:spTree>
  </p:cSld>
  <p:clrMapOvr>
    <a:masterClrMapping/>
  </p:clrMapOvr>
  <p:transition spd="slow" advClick="1">
    <p:split dir="in" orient="vert"/>
  </p:transition>
</p:sld>
</file>

<file path=ppt/theme/theme1.xml><?xml version="1.0" encoding="utf-8"?>
<a:theme xmlns:a="http://schemas.openxmlformats.org/drawingml/2006/main" name="Theme2">
  <a:themeElements>
    <a:clrScheme name="Theme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2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2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Ontario Holstein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AssistExpo</dc:creator>
  <cp:lastModifiedBy>AssistExpo</cp:lastModifiedBy>
  <dcterms:created xsi:type="dcterms:W3CDTF">2017-05-02T11:37:37Z</dcterms:created>
  <dcterms:modified xsi:type="dcterms:W3CDTF">2017-05-02T11:37:37Z</dcterms:modified>
  <dc:title>All-Ontario-Holstein-Competition 2016</dc:title>
  <dc:description>Ontario Holstein</dc:description>
  <dc:subject>All-Ontario-Holstein-Competition 2016</dc:subject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